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20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7" r:id="rId19"/>
    <p:sldId id="273" r:id="rId20"/>
    <p:sldId id="274" r:id="rId21"/>
    <p:sldId id="275" r:id="rId22"/>
    <p:sldId id="276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52" d="100"/>
          <a:sy n="52" d="100"/>
        </p:scale>
        <p:origin x="-11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CD24-9A7B-2344-8A8D-BE839DF48921}" type="datetimeFigureOut">
              <a:rPr lang="en-US" smtClean="0"/>
              <a:pPr/>
              <a:t>6/8/12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1D52-8114-1F4D-BFC4-30336F1502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CD24-9A7B-2344-8A8D-BE839DF48921}" type="datetimeFigureOut">
              <a:rPr lang="en-US" smtClean="0"/>
              <a:pPr/>
              <a:t>6/8/12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1D52-8114-1F4D-BFC4-30336F1502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CD24-9A7B-2344-8A8D-BE839DF48921}" type="datetimeFigureOut">
              <a:rPr lang="en-US" smtClean="0"/>
              <a:pPr/>
              <a:t>6/8/12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1D52-8114-1F4D-BFC4-30336F1502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CD24-9A7B-2344-8A8D-BE839DF48921}" type="datetimeFigureOut">
              <a:rPr lang="en-US" smtClean="0"/>
              <a:pPr/>
              <a:t>6/8/12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1D52-8114-1F4D-BFC4-30336F1502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CD24-9A7B-2344-8A8D-BE839DF48921}" type="datetimeFigureOut">
              <a:rPr lang="en-US" smtClean="0"/>
              <a:pPr/>
              <a:t>6/8/12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1D52-8114-1F4D-BFC4-30336F1502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CD24-9A7B-2344-8A8D-BE839DF48921}" type="datetimeFigureOut">
              <a:rPr lang="en-US" smtClean="0"/>
              <a:pPr/>
              <a:t>6/8/12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1D52-8114-1F4D-BFC4-30336F1502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CD24-9A7B-2344-8A8D-BE839DF48921}" type="datetimeFigureOut">
              <a:rPr lang="en-US" smtClean="0"/>
              <a:pPr/>
              <a:t>6/8/12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1D52-8114-1F4D-BFC4-30336F1502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CD24-9A7B-2344-8A8D-BE839DF48921}" type="datetimeFigureOut">
              <a:rPr lang="en-US" smtClean="0"/>
              <a:pPr/>
              <a:t>6/8/12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1D52-8114-1F4D-BFC4-30336F1502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CD24-9A7B-2344-8A8D-BE839DF48921}" type="datetimeFigureOut">
              <a:rPr lang="en-US" smtClean="0"/>
              <a:pPr/>
              <a:t>6/8/12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1D52-8114-1F4D-BFC4-30336F1502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CD24-9A7B-2344-8A8D-BE839DF48921}" type="datetimeFigureOut">
              <a:rPr lang="en-US" smtClean="0"/>
              <a:pPr/>
              <a:t>6/8/12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1D52-8114-1F4D-BFC4-30336F1502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CD24-9A7B-2344-8A8D-BE839DF48921}" type="datetimeFigureOut">
              <a:rPr lang="en-US" smtClean="0"/>
              <a:pPr/>
              <a:t>6/8/12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1D52-8114-1F4D-BFC4-30336F1502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2CD24-9A7B-2344-8A8D-BE839DF48921}" type="datetimeFigureOut">
              <a:rPr lang="en-US" smtClean="0"/>
              <a:pPr/>
              <a:t>6/8/12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71D52-8114-1F4D-BFC4-30336F15022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exposur3.com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23076" y="-1709"/>
            <a:ext cx="11334852" cy="7031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0" y="381000"/>
            <a:ext cx="8126413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humor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7942" y="1853206"/>
            <a:ext cx="4572000" cy="379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Geeks like to share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Open Source Software</a:t>
            </a:r>
          </a:p>
          <a:p>
            <a:r>
              <a:rPr lang="en-US" dirty="0" smtClean="0"/>
              <a:t>User Groups</a:t>
            </a:r>
          </a:p>
          <a:p>
            <a:r>
              <a:rPr lang="en-US" dirty="0" err="1" smtClean="0"/>
              <a:t>Barcamps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1600200"/>
            <a:ext cx="3179701" cy="4913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Software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710" y="1417638"/>
            <a:ext cx="2743090" cy="2743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14281"/>
            <a:ext cx="1832716" cy="2174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32042" y="1614281"/>
            <a:ext cx="1616075" cy="1917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6245" y="3788549"/>
            <a:ext cx="3607341" cy="1803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40080" y="3760522"/>
            <a:ext cx="2563741" cy="1831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69602" y="4413384"/>
            <a:ext cx="1492140" cy="171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Groups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76293"/>
            <a:ext cx="4284980" cy="1335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4536" y="1417638"/>
            <a:ext cx="1829904" cy="1964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72385" y="3429000"/>
            <a:ext cx="2437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Super Happy Dev House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21281" y="4726483"/>
            <a:ext cx="2255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Charleston </a:t>
            </a:r>
            <a:r>
              <a:rPr lang="en-US" dirty="0" err="1" smtClean="0"/>
              <a:t>Drupal</a:t>
            </a:r>
            <a:endParaRPr lang="en-US" dirty="0" smtClean="0"/>
          </a:p>
          <a:p>
            <a:r>
              <a:rPr lang="en-US" dirty="0" smtClean="0"/>
              <a:t>Charleston </a:t>
            </a:r>
            <a:r>
              <a:rPr lang="en-US" dirty="0" err="1" smtClean="0"/>
              <a:t>Wordpress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5328" y="4033986"/>
            <a:ext cx="213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Lowcountry</a:t>
            </a:r>
            <a:r>
              <a:rPr lang="en-US" dirty="0" smtClean="0"/>
              <a:t> Bloggers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5003482"/>
            <a:ext cx="1846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Social Media Club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0" y="4033986"/>
            <a:ext cx="2577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Palmetto Technology Hub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Barcamp</a:t>
            </a:r>
            <a:r>
              <a:rPr lang="en-US" dirty="0" smtClean="0"/>
              <a:t> Charleston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 err="1" smtClean="0"/>
              <a:t>Barcamp</a:t>
            </a:r>
            <a:endParaRPr lang="en-US" dirty="0" smtClean="0"/>
          </a:p>
          <a:p>
            <a:r>
              <a:rPr lang="en-US" dirty="0" smtClean="0"/>
              <a:t>Self Organizing</a:t>
            </a:r>
          </a:p>
          <a:p>
            <a:r>
              <a:rPr lang="en-US" dirty="0" smtClean="0"/>
              <a:t>Diverse Topics</a:t>
            </a:r>
          </a:p>
          <a:p>
            <a:r>
              <a:rPr lang="en-US" dirty="0" smtClean="0"/>
              <a:t>Active and Engaging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2850" y="4153413"/>
            <a:ext cx="4330700" cy="14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1600200"/>
            <a:ext cx="4083333" cy="2724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261" y="1600200"/>
            <a:ext cx="4335539" cy="2890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2594" y="1184919"/>
            <a:ext cx="8126412" cy="542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4383" y="1829681"/>
            <a:ext cx="6887633" cy="319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Droppin</a:t>
            </a:r>
            <a:r>
              <a:rPr lang="en-US" dirty="0" smtClean="0"/>
              <a:t> some theory…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Constructivism</a:t>
            </a:r>
          </a:p>
          <a:p>
            <a:r>
              <a:rPr lang="en-US" dirty="0" smtClean="0"/>
              <a:t>Interleaving</a:t>
            </a:r>
          </a:p>
          <a:p>
            <a:r>
              <a:rPr lang="en-US" dirty="0" smtClean="0"/>
              <a:t>SERVICE-LEARNING</a:t>
            </a:r>
          </a:p>
          <a:p>
            <a:r>
              <a:rPr lang="en-US" dirty="0" smtClean="0"/>
              <a:t>Tacit Learning</a:t>
            </a:r>
          </a:p>
          <a:p>
            <a:r>
              <a:rPr lang="en-US" dirty="0" smtClean="0"/>
              <a:t>Informal and Postmodern</a:t>
            </a:r>
          </a:p>
          <a:p>
            <a:r>
              <a:rPr lang="en-US" dirty="0" smtClean="0"/>
              <a:t>Transformative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Geek culture and its role in active and experiential learning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Calvin Webster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applying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More holistic approach</a:t>
            </a:r>
          </a:p>
          <a:p>
            <a:r>
              <a:rPr lang="en-US" dirty="0" smtClean="0"/>
              <a:t>Community</a:t>
            </a:r>
          </a:p>
          <a:p>
            <a:r>
              <a:rPr lang="en-US" dirty="0" smtClean="0"/>
              <a:t>Asset mapping</a:t>
            </a:r>
          </a:p>
          <a:p>
            <a:r>
              <a:rPr lang="en-US" dirty="0" smtClean="0"/>
              <a:t>Caters to different styles</a:t>
            </a:r>
          </a:p>
          <a:p>
            <a:r>
              <a:rPr lang="en-US" dirty="0" smtClean="0"/>
              <a:t>More engagement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6493" y="1241484"/>
            <a:ext cx="6983413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All </a:t>
            </a:r>
            <a:r>
              <a:rPr lang="en-US" dirty="0" err="1" smtClean="0"/>
              <a:t>barcamp</a:t>
            </a:r>
            <a:r>
              <a:rPr lang="en-US" dirty="0" smtClean="0"/>
              <a:t> photos/graphics by </a:t>
            </a:r>
            <a:r>
              <a:rPr lang="en-US" dirty="0" err="1" smtClean="0"/>
              <a:t>Chrys</a:t>
            </a:r>
            <a:r>
              <a:rPr lang="en-US" dirty="0" smtClean="0"/>
              <a:t> </a:t>
            </a:r>
            <a:r>
              <a:rPr lang="en-US" dirty="0" err="1" smtClean="0"/>
              <a:t>Rynearson</a:t>
            </a:r>
            <a:r>
              <a:rPr lang="en-US" dirty="0" smtClean="0"/>
              <a:t> – </a:t>
            </a:r>
            <a:r>
              <a:rPr lang="en-US" dirty="0" smtClean="0">
                <a:hlinkClick r:id="rId2"/>
              </a:rPr>
              <a:t>http://exposur3.com</a:t>
            </a:r>
            <a:endParaRPr lang="en-US" dirty="0" smtClean="0"/>
          </a:p>
          <a:p>
            <a:r>
              <a:rPr lang="en-US" dirty="0" smtClean="0"/>
              <a:t>Others are </a:t>
            </a:r>
            <a:r>
              <a:rPr lang="en-US" smtClean="0"/>
              <a:t>Creative Commons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Barcampchs.org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My email:</a:t>
            </a:r>
          </a:p>
          <a:p>
            <a:r>
              <a:rPr lang="en-US" dirty="0" err="1" smtClean="0"/>
              <a:t>calweb@gmail.com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Code/presentation for this conference:</a:t>
            </a:r>
          </a:p>
          <a:p>
            <a:r>
              <a:rPr lang="en-US" dirty="0" smtClean="0"/>
              <a:t>http://github.com/calweb/cs4hs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Technology Coordinator, Academic Community Service Learning Program - NCCU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0134" y="3166279"/>
            <a:ext cx="3223731" cy="197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206" y="1048744"/>
            <a:ext cx="7313612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UI/UX at SPARC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9850" y="2294974"/>
            <a:ext cx="6084299" cy="456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Geek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Likes to know stuff</a:t>
            </a:r>
          </a:p>
          <a:p>
            <a:r>
              <a:rPr lang="en-US" dirty="0" smtClean="0"/>
              <a:t>Might be opinionated</a:t>
            </a:r>
          </a:p>
          <a:p>
            <a:r>
              <a:rPr lang="en-US" dirty="0" smtClean="0"/>
              <a:t>Is viewed as smart and cool</a:t>
            </a:r>
          </a:p>
          <a:p>
            <a:r>
              <a:rPr lang="en-US" dirty="0" smtClean="0"/>
              <a:t>Doesn’t just like to play video games</a:t>
            </a:r>
          </a:p>
          <a:p>
            <a:r>
              <a:rPr lang="en-US" dirty="0" smtClean="0"/>
              <a:t>Geeks are tribal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1600200"/>
            <a:ext cx="4064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Geek </a:t>
            </a:r>
            <a:r>
              <a:rPr lang="en-US" dirty="0" err="1" smtClean="0"/>
              <a:t>Heros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3456" y="1892300"/>
            <a:ext cx="7177088" cy="307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296001" y="5725313"/>
            <a:ext cx="185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dirty="0" err="1" smtClean="0"/>
              <a:t>theoatmeal.com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Geek </a:t>
            </a:r>
            <a:r>
              <a:rPr lang="en-US" dirty="0" err="1" smtClean="0"/>
              <a:t>Heros</a:t>
            </a:r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1725654"/>
            <a:ext cx="18288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Geek Community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1734321"/>
            <a:ext cx="5715000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</TotalTime>
  <Words>195</Words>
  <Application>Microsoft Macintosh PowerPoint</Application>
  <PresentationFormat>On-screen Show (4:3)</PresentationFormat>
  <Paragraphs>60</Paragraphs>
  <Slides>23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 </vt:lpstr>
      <vt:lpstr>Geek culture and its role in active and experiential learning</vt:lpstr>
      <vt:lpstr>About me</vt:lpstr>
      <vt:lpstr>About Me</vt:lpstr>
      <vt:lpstr>About me now</vt:lpstr>
      <vt:lpstr>Overview of the Geek</vt:lpstr>
      <vt:lpstr>Geek Heros</vt:lpstr>
      <vt:lpstr>Geek Heros</vt:lpstr>
      <vt:lpstr>Geek Community</vt:lpstr>
      <vt:lpstr>Slide 10</vt:lpstr>
      <vt:lpstr>More humor</vt:lpstr>
      <vt:lpstr>Geeks like to share</vt:lpstr>
      <vt:lpstr>Open Source Software</vt:lpstr>
      <vt:lpstr>User Groups</vt:lpstr>
      <vt:lpstr>Barcamp Charleston</vt:lpstr>
      <vt:lpstr>Learning…</vt:lpstr>
      <vt:lpstr>Slide 17</vt:lpstr>
      <vt:lpstr>Scrum</vt:lpstr>
      <vt:lpstr>Droppin some theory…</vt:lpstr>
      <vt:lpstr>Benefits of applying</vt:lpstr>
      <vt:lpstr>Thank you</vt:lpstr>
      <vt:lpstr>Credits</vt:lpstr>
      <vt:lpstr>Barcampchs.org</vt:lpstr>
    </vt:vector>
  </TitlesOfParts>
  <Company>SPARC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CalvinWebster</dc:creator>
  <cp:lastModifiedBy>CalvinWebster</cp:lastModifiedBy>
  <cp:revision>2</cp:revision>
  <dcterms:created xsi:type="dcterms:W3CDTF">2012-06-08T14:32:00Z</dcterms:created>
  <dcterms:modified xsi:type="dcterms:W3CDTF">2012-06-08T17:35:48Z</dcterms:modified>
</cp:coreProperties>
</file>